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2929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38CB27-7B4D-4B23-80B2-EADAA2ED2D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C:\Documents and Settings\Administrator\Application Data\Microsoft\Media Catalog\Grrrr!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2538"/>
            <a:ext cx="3822700" cy="560546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05200" y="304800"/>
            <a:ext cx="5105400" cy="3048000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3733800"/>
            <a:ext cx="48006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953179-8B48-4FF6-9A48-468C9917BE14}" type="datetime1">
              <a:rPr lang="hr-HR" smtClean="0"/>
              <a:t>31.5.2011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04391-5AC9-4314-8113-0542512AF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F96176-6D5D-4666-9BFA-662830210BB4}" type="datetime1">
              <a:rPr lang="hr-HR" smtClean="0"/>
              <a:t>31.5.2011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CCE09-0BED-4B2E-82F9-F28B30519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  <a:solidFill>
            <a:schemeClr val="tx1"/>
          </a:solidFill>
        </p:spPr>
        <p:txBody>
          <a:bodyPr/>
          <a:lstStyle>
            <a:lvl1pPr marL="450850" indent="0">
              <a:tabLst>
                <a:tab pos="8524875" algn="l"/>
              </a:tabLst>
              <a:defRPr b="1" i="0" baseline="0">
                <a:solidFill>
                  <a:srgbClr val="00FFFF"/>
                </a:solidFill>
              </a:defRPr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57290" y="1500174"/>
            <a:ext cx="7572428" cy="4614866"/>
          </a:xfrm>
        </p:spPr>
        <p:txBody>
          <a:bodyPr/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928794" y="6510358"/>
            <a:ext cx="1233510" cy="3476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E08A44-C286-495A-91F9-51A8B0A04F71}" type="datetime1">
              <a:rPr lang="hr-HR" smtClean="0"/>
              <a:pPr/>
              <a:t>31.5.2011</a:t>
            </a:fld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4352583-8EDB-4D7F-86A5-3A93A32D2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318DB-B359-4443-8CC4-A16473CEBE13}" type="datetime1">
              <a:rPr lang="hr-HR" smtClean="0"/>
              <a:t>31.5.2011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C7B41-10DD-4DB3-B3C8-D8BF690A8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ED309-897A-44F4-88FF-7BD5A9FDEF30}" type="datetime1">
              <a:rPr lang="hr-HR" smtClean="0"/>
              <a:t>31.5.2011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DF126-4E88-4E38-93E5-DEEAE20EA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35CE5-9992-4A52-9CDD-4C35C2F07D3A}" type="datetime1">
              <a:rPr lang="hr-HR" smtClean="0"/>
              <a:t>31.5.2011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A4424-E978-422F-9F5B-B800102A8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1FC9E-EF2C-4317-A198-6818272AE59B}" type="datetime1">
              <a:rPr lang="hr-HR" smtClean="0"/>
              <a:t>31.5.2011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3EEEE-4BF7-41E4-9B31-2FBF3EA76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16000B-BE58-44D2-9603-6F2133A60D0F}" type="datetime1">
              <a:rPr lang="hr-HR" smtClean="0"/>
              <a:t>31.5.2011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BC61-1D00-4F3C-B974-5564048AC6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03336-0B4E-4358-82D8-EE2ADBAA3CCB}" type="datetime1">
              <a:rPr lang="hr-HR" smtClean="0"/>
              <a:t>31.5.2011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CB736-9EBF-49DC-98CC-74C1A7207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Pritisnite ikonu za dodavanje slike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A5046E-97C1-4555-A0A7-57299DA00A68}" type="datetime1">
              <a:rPr lang="hr-HR" smtClean="0"/>
              <a:t>31.5.2011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9A4-C970-46DF-8FFB-9E04231A0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Documents and Settings\Administrator\Application Data\Microsoft\Media Catalog\Computer Love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419600"/>
            <a:ext cx="1524000" cy="24384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920DA3B9-4887-4AB9-B7A4-EBC9494048D7}" type="datetime1">
              <a:rPr lang="hr-HR" smtClean="0"/>
              <a:t>31.5.2011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05780178-093C-40D0-8FCB-8606B6D6DB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D24E9-1A71-4CF9-A1B1-654666AA7DF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3022-DE3F-405D-A58C-50DB11052598}" type="datetime1">
              <a:rPr lang="hr-HR" smtClean="0"/>
              <a:t>31.5.2011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583-8EDB-4D7F-86A5-3A93A32D20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9A1B-0799-4E09-9740-D41AAA2B61ED}" type="datetime1">
              <a:rPr lang="hr-HR" smtClean="0"/>
              <a:t>31.5.2011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2583-8EDB-4D7F-86A5-3A93A32D20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870F-F71A-469A-9CF6-DA9F5225503F}" type="datetime1">
              <a:rPr lang="hr-HR" smtClean="0"/>
              <a:t>31.5.2011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Problems">
  <a:themeElements>
    <a:clrScheme name="Office te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e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e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e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ITProblems</Template>
  <TotalTime>5</TotalTime>
  <Words>6</Words>
  <Application>Microsoft PowerPoint</Application>
  <PresentationFormat>Prikaz na zaslonu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Times New Roman</vt:lpstr>
      <vt:lpstr>Trebuchet MS</vt:lpstr>
      <vt:lpstr>ITProblems</vt:lpstr>
      <vt:lpstr>Slajd 1</vt:lpstr>
      <vt:lpstr>Slajd 2</vt:lpstr>
      <vt:lpstr>Slajd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MIRJANA</dc:creator>
  <cp:lastModifiedBy>MIRJANA</cp:lastModifiedBy>
  <cp:revision>1</cp:revision>
  <dcterms:created xsi:type="dcterms:W3CDTF">2011-05-31T17:04:24Z</dcterms:created>
  <dcterms:modified xsi:type="dcterms:W3CDTF">2011-05-31T17:10:13Z</dcterms:modified>
</cp:coreProperties>
</file>