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79" r:id="rId3"/>
    <p:sldId id="275" r:id="rId4"/>
    <p:sldId id="276" r:id="rId5"/>
    <p:sldId id="272" r:id="rId6"/>
    <p:sldId id="273" r:id="rId7"/>
    <p:sldId id="277" r:id="rId8"/>
    <p:sldId id="280" r:id="rId9"/>
    <p:sldId id="283" r:id="rId10"/>
    <p:sldId id="281" r:id="rId11"/>
    <p:sldId id="282" r:id="rId12"/>
    <p:sldId id="259" r:id="rId13"/>
    <p:sldId id="268" r:id="rId14"/>
    <p:sldId id="267" r:id="rId15"/>
    <p:sldId id="269" r:id="rId16"/>
    <p:sldId id="270" r:id="rId17"/>
    <p:sldId id="278" r:id="rId18"/>
    <p:sldId id="27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95394" autoAdjust="0"/>
  </p:normalViewPr>
  <p:slideViewPr>
    <p:cSldViewPr snapToGrid="0">
      <p:cViewPr varScale="1">
        <p:scale>
          <a:sx n="75" d="100"/>
          <a:sy n="75" d="100"/>
        </p:scale>
        <p:origin x="77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A9EEB-405B-4BC7-82C6-70BE367A9A82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A7D03-A5F8-460C-B524-0C7B1F4474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86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1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76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55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54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767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04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31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227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58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135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8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7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9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49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20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523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A7D03-A5F8-460C-B524-0C7B1F4474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0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01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97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58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2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40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781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60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94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1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8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43EA6-250B-4BB9-AE08-6C835BC649D4}" type="datetimeFigureOut">
              <a:rPr lang="en-GB" smtClean="0"/>
              <a:t>30/03/2020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2440F-B43C-4218-8725-C33D95DED0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12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ta77r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rJvhyEaS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uqviy1e9u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althblog.uofmhealth.org/wellness-prevention/flattening-curve-for-covid-19-what-does-it-mean-and-how-can-you-hel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i9-5F2zW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Ostani doma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</a:rPr>
              <a:t>Zašto je važno držati razmak/ostati doma!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3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Pouke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93" y="4694589"/>
            <a:ext cx="4715614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52" y="2130515"/>
            <a:ext cx="4682811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34" y="2130515"/>
            <a:ext cx="4688332" cy="18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769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/>
                </a:solidFill>
                <a:latin typeface="+mn-lt"/>
              </a:rPr>
              <a:t>Kako se zaštiti?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2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34" y="1925819"/>
            <a:ext cx="3070931" cy="421930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1925818"/>
            <a:ext cx="5181600" cy="4116207"/>
          </a:xfrm>
        </p:spPr>
        <p:txBody>
          <a:bodyPr/>
          <a:lstStyle/>
          <a:p>
            <a:r>
              <a:rPr lang="hr-HR" dirty="0"/>
              <a:t>Čestim pranjem ruku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802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7"/>
          <a:stretch/>
        </p:blipFill>
        <p:spPr>
          <a:xfrm>
            <a:off x="6267430" y="1458000"/>
            <a:ext cx="5924570" cy="54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Pravilnom higijenom kihanja i kašljanja</a:t>
            </a:r>
          </a:p>
          <a:p>
            <a:pPr lvl="1"/>
            <a:r>
              <a:rPr lang="hr-HR" dirty="0"/>
              <a:t>Kihanje/kašljanje „u lakat”</a:t>
            </a:r>
          </a:p>
          <a:p>
            <a:pPr lvl="1"/>
            <a:r>
              <a:rPr lang="hr-HR" dirty="0"/>
              <a:t>Kihanje/kašljanje u maramicu</a:t>
            </a:r>
          </a:p>
          <a:p>
            <a:pPr lvl="2"/>
            <a:r>
              <a:rPr lang="hr-HR" dirty="0"/>
              <a:t>Maramicu odmah odbaciti u smeće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54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37" y="1828799"/>
            <a:ext cx="5181600" cy="3886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1828799"/>
            <a:ext cx="5181600" cy="4005163"/>
          </a:xfrm>
        </p:spPr>
        <p:txBody>
          <a:bodyPr/>
          <a:lstStyle/>
          <a:p>
            <a:r>
              <a:rPr lang="hr-HR" dirty="0"/>
              <a:t>Izbjegavanje bliskog kontakta s osobama koje imaju povišenu temperaturu ili kašlju</a:t>
            </a:r>
          </a:p>
          <a:p>
            <a:r>
              <a:rPr lang="hr-HR" dirty="0"/>
              <a:t>Održavanje razmaka u kontaktu s drugim ljudima (min. 2 m)</a:t>
            </a:r>
          </a:p>
          <a:p>
            <a:pPr lvl="1"/>
            <a:r>
              <a:rPr lang="hr-HR" b="1" dirty="0"/>
              <a:t>Na slici: </a:t>
            </a:r>
            <a:r>
              <a:rPr lang="hr-HR" dirty="0"/>
              <a:t>građani i građane u jednom talijanskog gradu u redu pred bankomatom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392936" y="5708287"/>
            <a:ext cx="5175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200" b="1" dirty="0"/>
              <a:t>Fotograf: </a:t>
            </a:r>
            <a:r>
              <a:rPr lang="en-GB" sz="1200" b="1" dirty="0"/>
              <a:t>ALBERTO PIZZOLI</a:t>
            </a:r>
          </a:p>
        </p:txBody>
      </p:sp>
    </p:spTree>
    <p:extLst>
      <p:ext uri="{BB962C8B-B14F-4D97-AF65-F5344CB8AC3E}">
        <p14:creationId xmlns:p14="http://schemas.microsoft.com/office/powerpoint/2010/main" val="372941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Kako se zaštiti od virusa?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Izbjegavajte rukovanje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5706418" y="1825625"/>
            <a:ext cx="6013559" cy="3983616"/>
            <a:chOff x="5797858" y="1506029"/>
            <a:chExt cx="6013559" cy="39836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9" y="1506029"/>
              <a:ext cx="2690120" cy="201759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858" y="3725645"/>
              <a:ext cx="2709348" cy="1764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00" r="31963"/>
            <a:stretch/>
          </p:blipFill>
          <p:spPr>
            <a:xfrm>
              <a:off x="8593584" y="1506029"/>
              <a:ext cx="3217833" cy="3983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9123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37471" y="2778807"/>
            <a:ext cx="8335329" cy="82391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www.koronavirus.hr</a:t>
            </a:r>
            <a:endParaRPr lang="en-GB" sz="60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410" y="2574233"/>
            <a:ext cx="1233061" cy="123306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2637471" y="4278881"/>
            <a:ext cx="8335329" cy="823912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hr-HR" sz="6000" dirty="0">
                <a:solidFill>
                  <a:schemeClr val="bg1"/>
                </a:solidFill>
              </a:rPr>
              <a:t>113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28" y="4118837"/>
            <a:ext cx="1140823" cy="1144001"/>
          </a:xfrm>
        </p:spPr>
      </p:pic>
    </p:spTree>
    <p:extLst>
      <p:ext uri="{BB962C8B-B14F-4D97-AF65-F5344CB8AC3E}">
        <p14:creationId xmlns:p14="http://schemas.microsoft.com/office/powerpoint/2010/main" val="2369731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11" y="4135017"/>
            <a:ext cx="3526531" cy="10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279" y="3955017"/>
            <a:ext cx="1624060" cy="144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9" y="2433117"/>
            <a:ext cx="4000500" cy="714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39" y="1819126"/>
            <a:ext cx="1065667" cy="1328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9144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www.hzjz.hr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90499" y="326368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civilna-zastita.gov.hr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824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www.ecdc.europa.eu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90498" y="5661377"/>
            <a:ext cx="4528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>
                <a:solidFill>
                  <a:srgbClr val="7030A0"/>
                </a:solidFill>
              </a:rPr>
              <a:t>www.who.int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1690688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>
                <a:solidFill>
                  <a:schemeClr val="bg1"/>
                </a:solidFill>
                <a:latin typeface="+mn-lt"/>
              </a:rPr>
              <a:t>Informirajte se!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878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752" y="2136339"/>
            <a:ext cx="11212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</a:rPr>
              <a:t>Ova prezentacija napravljena je od strane Foruma za slobodu odgoja i cilj je osvijestiti učenike zašto je važno ostati kod kuće. </a:t>
            </a:r>
          </a:p>
          <a:p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2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Uvod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Jeste li čuli za pojam </a:t>
            </a:r>
            <a:r>
              <a:rPr lang="hr-HR" b="1" dirty="0"/>
              <a:t>SOCIJALNA DISTANCA?</a:t>
            </a:r>
          </a:p>
          <a:p>
            <a:r>
              <a:rPr lang="hr-HR" dirty="0"/>
              <a:t>U kojem kontekstu?</a:t>
            </a:r>
          </a:p>
          <a:p>
            <a:r>
              <a:rPr lang="hr-HR" dirty="0"/>
              <a:t>Je li to ispravni izraz?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5293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Socijalna distanca </a:t>
            </a:r>
            <a:r>
              <a:rPr lang="hr-HR" sz="3600" b="1" dirty="0">
                <a:solidFill>
                  <a:schemeClr val="bg1"/>
                </a:solidFill>
                <a:latin typeface="+mn-lt"/>
                <a:cs typeface="Carlito" panose="020F0502020204030204" pitchFamily="34" charset="0"/>
              </a:rPr>
              <a:t>→ držati razmak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Socijalna distanca se spominje u kontekstu </a:t>
            </a:r>
            <a:r>
              <a:rPr lang="hr-HR" b="1" dirty="0"/>
              <a:t>sprečavanja širenja virusa</a:t>
            </a:r>
            <a:endParaRPr lang="hr-HR" dirty="0"/>
          </a:p>
          <a:p>
            <a:r>
              <a:rPr lang="hr-HR" dirty="0"/>
              <a:t>Podrazumijeva </a:t>
            </a:r>
            <a:r>
              <a:rPr lang="hr-HR" b="1" u="sng" dirty="0"/>
              <a:t>održavanje razmaka u kontaktima</a:t>
            </a:r>
            <a:r>
              <a:rPr lang="hr-HR" dirty="0"/>
              <a:t> s drugim ljudima</a:t>
            </a:r>
          </a:p>
          <a:p>
            <a:r>
              <a:rPr lang="hr-HR" dirty="0"/>
              <a:t>Najbolje bi bilo </a:t>
            </a:r>
            <a:r>
              <a:rPr lang="hr-HR" b="1" u="sng" dirty="0"/>
              <a:t>smanjiti izravne kontakte na najmanju moguću mjeru</a:t>
            </a:r>
          </a:p>
          <a:p>
            <a:r>
              <a:rPr lang="hr-HR" dirty="0"/>
              <a:t>Ostani doma </a:t>
            </a:r>
            <a:r>
              <a:rPr lang="hr-HR" dirty="0">
                <a:sym typeface="Wingdings" panose="05000000000000000000" pitchFamily="2" charset="2"/>
              </a:rPr>
              <a:t>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2" y="1825625"/>
            <a:ext cx="4895255" cy="4351338"/>
          </a:xfrm>
        </p:spPr>
      </p:pic>
    </p:spTree>
    <p:extLst>
      <p:ext uri="{BB962C8B-B14F-4D97-AF65-F5344CB8AC3E}">
        <p14:creationId xmlns:p14="http://schemas.microsoft.com/office/powerpoint/2010/main" val="292197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Socijalna distanca </a:t>
            </a:r>
            <a:r>
              <a:rPr lang="hr-HR" sz="3600" b="1" dirty="0">
                <a:solidFill>
                  <a:schemeClr val="bg1"/>
                </a:solidFill>
                <a:latin typeface="+mn-lt"/>
                <a:cs typeface="Carlito" panose="020F0502020204030204" pitchFamily="34" charset="0"/>
              </a:rPr>
              <a:t>nije…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…prestati komunicirati s obitelji</a:t>
            </a:r>
          </a:p>
          <a:p>
            <a:r>
              <a:rPr lang="hr-HR" dirty="0"/>
              <a:t>…prestati komunicirati s prijateljima (whatsapp, instagram i drg.)</a:t>
            </a:r>
          </a:p>
          <a:p>
            <a:r>
              <a:rPr lang="hr-HR" dirty="0"/>
              <a:t>…razgovarati</a:t>
            </a:r>
          </a:p>
          <a:p>
            <a:r>
              <a:rPr lang="hr-HR" dirty="0"/>
              <a:t>…pomoći </a:t>
            </a:r>
            <a:r>
              <a:rPr lang="hr-HR" b="1" dirty="0">
                <a:solidFill>
                  <a:srgbClr val="7030A0"/>
                </a:solidFill>
              </a:rPr>
              <a:t>ALI</a:t>
            </a:r>
            <a:r>
              <a:rPr lang="hr-HR" dirty="0"/>
              <a:t> paziti na svoje zdravlje i zdravlje drugih</a:t>
            </a:r>
          </a:p>
          <a:p>
            <a:pPr lvl="1"/>
            <a:r>
              <a:rPr lang="hr-HR" sz="2000" dirty="0"/>
              <a:t>vidjeti preporuke Hrvatskog crvenog križa </a:t>
            </a:r>
            <a:r>
              <a:rPr lang="hr-HR" sz="2000" dirty="0">
                <a:hlinkClick r:id="rId3"/>
              </a:rPr>
              <a:t>https://tinyurl.com/ta77rom</a:t>
            </a:r>
            <a:r>
              <a:rPr lang="hr-HR" sz="2000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372" y="1825625"/>
            <a:ext cx="4895255" cy="4351338"/>
          </a:xfrm>
        </p:spPr>
      </p:pic>
    </p:spTree>
    <p:extLst>
      <p:ext uri="{BB962C8B-B14F-4D97-AF65-F5344CB8AC3E}">
        <p14:creationId xmlns:p14="http://schemas.microsoft.com/office/powerpoint/2010/main" val="344444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Važna pitanja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Zašto držati razmak?</a:t>
            </a:r>
          </a:p>
          <a:p>
            <a:r>
              <a:rPr lang="hr-HR" dirty="0"/>
              <a:t>Zašto ostati doma?</a:t>
            </a:r>
          </a:p>
          <a:p>
            <a:r>
              <a:rPr lang="hr-HR" dirty="0"/>
              <a:t>Što ja imam s time?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066386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„Izravnati krivulju”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/>
              <a:t>Video na engleskom jeziku: </a:t>
            </a:r>
            <a:r>
              <a:rPr lang="hr-HR" sz="2400" dirty="0">
                <a:hlinkClick r:id="rId3"/>
              </a:rPr>
              <a:t>https://www.youtube.com/watch?v=HtrJvhyEaSA</a:t>
            </a:r>
            <a:endParaRPr lang="hr-HR" sz="2400" dirty="0"/>
          </a:p>
          <a:p>
            <a:r>
              <a:rPr lang="hr-HR" sz="2400" dirty="0"/>
              <a:t>Video na njemačkom jeziku: </a:t>
            </a:r>
            <a:r>
              <a:rPr lang="hr-HR" sz="2400" dirty="0">
                <a:hlinkClick r:id="rId4"/>
              </a:rPr>
              <a:t>https://www.youtube.com/watch?v=Buqviy1e9uM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945574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„Izravnati krivulju”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133" y="1825625"/>
            <a:ext cx="7737734" cy="4351338"/>
          </a:xfrm>
        </p:spPr>
      </p:pic>
      <p:sp>
        <p:nvSpPr>
          <p:cNvPr id="5" name="TextBox 4"/>
          <p:cNvSpPr txBox="1"/>
          <p:nvPr/>
        </p:nvSpPr>
        <p:spPr>
          <a:xfrm rot="16200000">
            <a:off x="1093586" y="3816627"/>
            <a:ext cx="3227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Broj oboljelih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50551" y="5614942"/>
            <a:ext cx="3227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Broj dana od prvog oboljelog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96327" y="2970354"/>
            <a:ext cx="54999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Broj oboljelih bez mjera suzbijanja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55750" y="4749848"/>
            <a:ext cx="41067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Broj oboljelih uz mjere suzbijanja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87433" y="3860101"/>
            <a:ext cx="52750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Broj oboljelih koji se mogu primiti u bolnice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0014" y="6453352"/>
            <a:ext cx="10131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00" dirty="0"/>
              <a:t>Prilagođeno prema </a:t>
            </a:r>
            <a:r>
              <a:rPr lang="hr-HR" sz="1100" dirty="0">
                <a:hlinkClick r:id="rId4"/>
              </a:rPr>
              <a:t>https://healthblog.uofmhealth.org/wellness-prevention/flattening-curve-for-covid-19-what-does-it-mean-and-how-can-you-help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83000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Sprečavanje širenja virusa odgovornost je svakoga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hr-HR" sz="2400" dirty="0">
                <a:hlinkClick r:id="rId3"/>
              </a:rPr>
              <a:t>https://www.youtube.com/watch?v=8Hi9-5F2zW4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59047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solidFill>
                  <a:schemeClr val="bg1"/>
                </a:solidFill>
                <a:latin typeface="+mn-lt"/>
              </a:rPr>
              <a:t>Ponovimo: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hr-HR" sz="2400" b="1" dirty="0"/>
              <a:t>Držanje razmaka u kontaktu s drugima izravno pridonosi sprečavanju širenja virusa</a:t>
            </a:r>
          </a:p>
          <a:p>
            <a:r>
              <a:rPr lang="hr-HR" sz="2400" dirty="0"/>
              <a:t>Preporučuje se ostanak doma</a:t>
            </a:r>
          </a:p>
          <a:p>
            <a:r>
              <a:rPr lang="hr-HR" sz="2400" dirty="0"/>
              <a:t>Smanjujemo „pritisak” na bolnice, liječnice i liječnike, medicinske sestre i tehničare</a:t>
            </a:r>
          </a:p>
          <a:p>
            <a:r>
              <a:rPr lang="hr-HR" sz="2400" dirty="0"/>
              <a:t>Osiguravamo da zdravstvenu skrb dobiju oni kojima je potrebna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642535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439</Words>
  <Application>Microsoft Office PowerPoint</Application>
  <PresentationFormat>Široki zaslon</PresentationFormat>
  <Paragraphs>80</Paragraphs>
  <Slides>18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Carlito</vt:lpstr>
      <vt:lpstr>Wingdings</vt:lpstr>
      <vt:lpstr>Office Theme</vt:lpstr>
      <vt:lpstr>Ostani doma</vt:lpstr>
      <vt:lpstr>Uvod</vt:lpstr>
      <vt:lpstr>Socijalna distanca → držati razmak</vt:lpstr>
      <vt:lpstr>Socijalna distanca nije…</vt:lpstr>
      <vt:lpstr>Važna pitanja</vt:lpstr>
      <vt:lpstr>„Izravnati krivulju”</vt:lpstr>
      <vt:lpstr>„Izravnati krivulju”</vt:lpstr>
      <vt:lpstr>Sprečavanje širenja virusa odgovornost je svakoga</vt:lpstr>
      <vt:lpstr>Ponovimo:</vt:lpstr>
      <vt:lpstr>Pouke</vt:lpstr>
      <vt:lpstr>Kako se zaštiti?</vt:lpstr>
      <vt:lpstr>Kako se zaštiti od virusa?</vt:lpstr>
      <vt:lpstr>Kako se zaštiti od virusa?</vt:lpstr>
      <vt:lpstr>Kako se zaštiti od virusa?</vt:lpstr>
      <vt:lpstr>Kako se zaštiti od virusa?</vt:lpstr>
      <vt:lpstr>Informirajte se!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Koronavirus</dc:title>
  <dc:creator>Mario FSO</dc:creator>
  <cp:lastModifiedBy>Korisnik</cp:lastModifiedBy>
  <cp:revision>25</cp:revision>
  <dcterms:created xsi:type="dcterms:W3CDTF">2020-03-12T20:11:13Z</dcterms:created>
  <dcterms:modified xsi:type="dcterms:W3CDTF">2020-03-30T08:06:45Z</dcterms:modified>
</cp:coreProperties>
</file>