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95" r:id="rId12"/>
    <p:sldId id="266" r:id="rId13"/>
    <p:sldId id="269" r:id="rId14"/>
    <p:sldId id="267" r:id="rId15"/>
    <p:sldId id="270" r:id="rId16"/>
    <p:sldId id="268" r:id="rId17"/>
    <p:sldId id="271" r:id="rId18"/>
    <p:sldId id="272" r:id="rId19"/>
    <p:sldId id="273" r:id="rId20"/>
    <p:sldId id="278" r:id="rId21"/>
    <p:sldId id="276" r:id="rId22"/>
    <p:sldId id="282" r:id="rId23"/>
    <p:sldId id="277" r:id="rId24"/>
    <p:sldId id="274" r:id="rId25"/>
    <p:sldId id="279" r:id="rId26"/>
    <p:sldId id="280" r:id="rId27"/>
    <p:sldId id="275" r:id="rId28"/>
    <p:sldId id="291" r:id="rId29"/>
    <p:sldId id="292" r:id="rId30"/>
    <p:sldId id="293" r:id="rId31"/>
    <p:sldId id="296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16DEAA1-53E7-46A8-903F-E596902B38DC}" type="datetimeFigureOut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A89722-08CA-455B-B832-EC8ACD0BCDD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915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4E1FFA-A251-4119-9C1D-2030D319EA18}" type="slidenum">
              <a:rPr lang="hr-HR" altLang="sr-Latn-RS"/>
              <a:pPr eaLnBrk="1" hangingPunct="1"/>
              <a:t>11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 trokut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učno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učno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ni poveznik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11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CFE36E6-FD0A-42DD-89B2-8D4231C676C5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12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13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924123-3E18-4793-973A-2DB8BCA378B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429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22F6-3ECC-48E5-B11A-518B8A15C447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0E30-D11B-41E6-813F-E223E1DB73F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4584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38C4-10C1-4763-AC29-FF6407782E5D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07EED-0BE7-4F79-94AC-BF6EFD0E3ED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5052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620-83F0-467C-A872-B828FE8BAF69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8B8C0-EB63-46F1-9DB0-5F3D93DFCFE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312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104E367B-0392-40E7-A1D0-64DE3A268F92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78755-820C-42AB-9E4F-EA17990FCC8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32201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EC509470-317D-4D6C-A5FA-66BFD683843B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28BCC-CBA4-4D94-8D0F-B9B2450B087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1185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50313BF7-42CB-462B-8355-F5F26A96C452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78EE6-68C5-4538-B91E-EBD23440A0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44373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DB8CBDF3-F955-4DB4-98E8-24C0590E33FC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7505B-4360-4943-9557-0A351B4425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23970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CECF-18EB-4FA7-BD0D-12AD18FAE8ED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E7788-CA9B-4BC4-B70B-2BD76BC3C7A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3569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B0BC64DF-0D75-4C6F-9CD5-2CF9255CF191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B540A-1866-4E07-ACD3-510CE55958A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566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učno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" name="Pravokutni trokut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1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51F84A-6B58-465A-A71C-4EA7FE4F314A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12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13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516E8-80EE-4877-BE37-61DABED794C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1228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Prostoručno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33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5A69B0E-ABB8-4BBB-A08C-A7EAD2510CD4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6296501-F1FF-44EB-875D-03EADBEB98D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41" r:id="rId6"/>
    <p:sldLayoutId id="2147483734" r:id="rId7"/>
    <p:sldLayoutId id="2147483742" r:id="rId8"/>
    <p:sldLayoutId id="2147483743" r:id="rId9"/>
    <p:sldLayoutId id="2147483735" r:id="rId10"/>
    <p:sldLayoutId id="214748373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+mn-lt"/>
              </a:rPr>
              <a:t>BEST - </a:t>
            </a:r>
            <a:r>
              <a:rPr lang="hr-HR" dirty="0" err="1">
                <a:latin typeface="+mn-lt"/>
              </a:rPr>
              <a:t>Better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Education</a:t>
            </a:r>
            <a:r>
              <a:rPr lang="hr-HR" dirty="0">
                <a:latin typeface="+mn-lt"/>
              </a:rPr>
              <a:t> for </a:t>
            </a:r>
            <a:r>
              <a:rPr lang="hr-HR" dirty="0" err="1">
                <a:latin typeface="+mn-lt"/>
              </a:rPr>
              <a:t>Students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and</a:t>
            </a:r>
            <a:r>
              <a:rPr lang="hr-HR" dirty="0">
                <a:latin typeface="+mn-lt"/>
              </a:rPr>
              <a:t> </a:t>
            </a:r>
            <a:r>
              <a:rPr lang="hr-HR" dirty="0" err="1">
                <a:latin typeface="+mn-lt"/>
              </a:rPr>
              <a:t>Teachers</a:t>
            </a:r>
            <a:endParaRPr lang="hr-HR" dirty="0">
              <a:latin typeface="+mn-lt"/>
            </a:endParaRPr>
          </a:p>
        </p:txBody>
      </p:sp>
      <p:sp>
        <p:nvSpPr>
          <p:cNvPr id="9219" name="Podnaslov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hr-HR" altLang="sr-Latn-RS" smtClean="0"/>
          </a:p>
        </p:txBody>
      </p:sp>
      <p:pic>
        <p:nvPicPr>
          <p:cNvPr id="9220" name="Picture 8" descr="EU flag-Erasmus+_vect_P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6250"/>
            <a:ext cx="2233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3875"/>
            <a:ext cx="231298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9144000" cy="522922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err="1"/>
              <a:t>Juszczyna</a:t>
            </a:r>
            <a:r>
              <a:rPr lang="en-US" dirty="0"/>
              <a:t>, </a:t>
            </a:r>
            <a:r>
              <a:rPr lang="en-US" dirty="0" smtClean="0"/>
              <a:t>Poland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(22.-26. listopada 2018.)</a:t>
            </a:r>
            <a:endParaRPr lang="hr-HR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A94FD9-5D09-44BE-85C3-094762DA2A76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0EB14E-3AD9-467C-8501-B8FC00FFCD90}" type="slidenum">
              <a:rPr lang="hr-HR" altLang="sr-Latn-RS"/>
              <a:pPr eaLnBrk="1" hangingPunct="1"/>
              <a:t>10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19459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9144000" cy="6858000"/>
          </a:xfrm>
        </p:spPr>
      </p:pic>
      <p:sp>
        <p:nvSpPr>
          <p:cNvPr id="7" name="Rezervirano mjesto datuma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2280CE-1E53-4D0E-A3D2-37B72BA38EF7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732797-BE59-4923-B77B-8C9A0D93CF26}" type="slidenum">
              <a:rPr lang="hr-HR" altLang="sr-Latn-RS"/>
              <a:pPr eaLnBrk="1" hangingPunct="1"/>
              <a:t>11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9144000" cy="566102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U školi….</a:t>
            </a:r>
            <a:endParaRPr lang="hr-HR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AA5B96-FA8D-41A4-A0E2-3B70C21AE2D8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E2A74C-8812-4162-95D7-B9D8D63CF6A3}" type="slidenum">
              <a:rPr lang="hr-HR" altLang="sr-Latn-RS"/>
              <a:pPr eaLnBrk="1" hangingPunct="1"/>
              <a:t>12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0188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C33B27-8049-46FB-8769-890824079EBA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A333B0-CB84-467E-9484-8E03FF381FF2}" type="slidenum">
              <a:rPr lang="hr-HR" altLang="sr-Latn-RS"/>
              <a:pPr eaLnBrk="1" hangingPunct="1"/>
              <a:t>13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07500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1E75C1-E2E0-47C2-A9CA-5EB01DB57D8C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5E4C07-C4B0-49ED-A562-8B6CF4A4BD3A}" type="slidenum">
              <a:rPr lang="hr-HR" altLang="sr-Latn-RS"/>
              <a:pPr eaLnBrk="1" hangingPunct="1"/>
              <a:t>14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" y="15875"/>
            <a:ext cx="9140825" cy="684212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0C9C7A-C521-45E5-99AA-27A535F90775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DF230E-F803-4D4F-9E65-02FA3AF7AF2E}" type="slidenum">
              <a:rPr lang="hr-HR" altLang="sr-Latn-RS"/>
              <a:pPr eaLnBrk="1" hangingPunct="1"/>
              <a:t>15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E9700E-2906-4A46-9E82-A111483E0C03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2DC3DF-5347-4955-9FFB-CB618CEED112}" type="slidenum">
              <a:rPr lang="hr-HR" altLang="sr-Latn-RS"/>
              <a:pPr eaLnBrk="1" hangingPunct="1"/>
              <a:t>16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70907C-2EB7-46CF-B441-FACDFD9895E9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3FBD08-1FA6-4310-A0D7-BFFA8E9C70CE}" type="slidenum">
              <a:rPr lang="hr-HR" altLang="sr-Latn-RS"/>
              <a:pPr eaLnBrk="1" hangingPunct="1"/>
              <a:t>17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Prezentacija električnog registra</a:t>
            </a:r>
          </a:p>
          <a:p>
            <a:pPr eaLnBrk="1" hangingPunct="1">
              <a:defRPr/>
            </a:pPr>
            <a:r>
              <a:rPr lang="hr-HR" dirty="0" smtClean="0"/>
              <a:t>IT lekcija - rad u oblaku, </a:t>
            </a:r>
          </a:p>
          <a:p>
            <a:pPr eaLnBrk="1" hangingPunct="1">
              <a:defRPr/>
            </a:pPr>
            <a:r>
              <a:rPr lang="hr-HR" dirty="0" smtClean="0"/>
              <a:t>Elementi programiranja za mlade - djeca (8-10 godina), </a:t>
            </a:r>
          </a:p>
          <a:p>
            <a:pPr eaLnBrk="1" hangingPunct="1">
              <a:defRPr/>
            </a:pPr>
            <a:r>
              <a:rPr lang="hr-HR" dirty="0" smtClean="0"/>
              <a:t>rad u </a:t>
            </a:r>
            <a:r>
              <a:rPr lang="hr-HR" dirty="0" err="1" smtClean="0"/>
              <a:t>Kahootu</a:t>
            </a:r>
            <a:endParaRPr lang="hr-HR" dirty="0" smtClean="0"/>
          </a:p>
          <a:p>
            <a:pPr eaLnBrk="1" hangingPunct="1">
              <a:defRPr/>
            </a:pPr>
            <a:r>
              <a:rPr lang="hr-HR" dirty="0"/>
              <a:t>Predavanja o IT tehnologiji u srednjoj školi u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hr-HR" dirty="0"/>
              <a:t> </a:t>
            </a:r>
            <a:r>
              <a:rPr lang="en-US" dirty="0" err="1"/>
              <a:t>Żywiec</a:t>
            </a:r>
            <a:r>
              <a:rPr lang="hr-HR" dirty="0" smtClean="0"/>
              <a:t>-u</a:t>
            </a:r>
            <a:endParaRPr lang="hr-HR" dirty="0"/>
          </a:p>
          <a:p>
            <a:pPr eaLnBrk="1" hangingPunct="1">
              <a:defRPr/>
            </a:pPr>
            <a:r>
              <a:rPr lang="hr-HR" dirty="0" smtClean="0"/>
              <a:t>Posjet sveučilištu </a:t>
            </a:r>
            <a:r>
              <a:rPr lang="hr-HR" dirty="0"/>
              <a:t>znanosti i tehnologije u </a:t>
            </a:r>
            <a:r>
              <a:rPr lang="hr-HR" dirty="0" err="1" smtClean="0"/>
              <a:t>Krakovu</a:t>
            </a:r>
            <a:r>
              <a:rPr lang="hr-HR" dirty="0" smtClean="0"/>
              <a:t>, laboratorij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Predavanja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7CB553-66B0-414A-B917-6268FFB69239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C2A237-A7DD-4F33-9936-41B92E448897}" type="slidenum">
              <a:rPr lang="hr-HR" altLang="sr-Latn-RS"/>
              <a:pPr eaLnBrk="1" hangingPunct="1"/>
              <a:t>18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3" y="0"/>
            <a:ext cx="9104312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E5DA1A-15A6-4AA6-A72C-7170140ABE29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16C483-BCEB-4EC7-B898-0FB00FF4B4C9}" type="slidenum">
              <a:rPr lang="hr-HR" altLang="sr-Latn-RS"/>
              <a:pPr eaLnBrk="1" hangingPunct="1"/>
              <a:t>19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  <a:p>
            <a:pPr eaLnBrk="1" hangingPunct="1"/>
            <a:r>
              <a:rPr lang="hr-HR" altLang="sr-Latn-RS" smtClean="0"/>
              <a:t>KA2 - Suradnja za inovacije i razmjenu dobre prakse      </a:t>
            </a:r>
          </a:p>
          <a:p>
            <a:pPr eaLnBrk="1" hangingPunct="1"/>
            <a:endParaRPr lang="hr-HR" altLang="sr-Latn-RS" smtClean="0"/>
          </a:p>
          <a:p>
            <a:pPr eaLnBrk="1" hangingPunct="1"/>
            <a:r>
              <a:rPr lang="hr-HR" altLang="sr-Latn-RS" smtClean="0"/>
              <a:t>KA229 - Školska razmjena partnerstva</a:t>
            </a:r>
          </a:p>
          <a:p>
            <a:pPr eaLnBrk="1" hangingPunct="1"/>
            <a:endParaRPr lang="hr-HR" altLang="sr-Latn-RS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/>
              <a:t>Erasmus</a:t>
            </a:r>
            <a:r>
              <a:rPr lang="hr-HR" dirty="0" smtClean="0"/>
              <a:t>+</a:t>
            </a:r>
            <a:endParaRPr lang="hr-HR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982BCC-3761-4D62-AB1E-01E77490F72E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DC9B48-DD3C-46B9-985C-CA68B29234A6}" type="slidenum">
              <a:rPr lang="hr-HR" altLang="sr-Latn-RS"/>
              <a:pPr eaLnBrk="1" hangingPunct="1"/>
              <a:t>2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6350"/>
            <a:ext cx="9136062" cy="685165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FB3B6C-5F06-462A-B1F2-10ED3C7205EB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947296-EC2D-488B-BBAE-B5EDAD99612C}" type="slidenum">
              <a:rPr lang="hr-HR" altLang="sr-Latn-RS"/>
              <a:pPr eaLnBrk="1" hangingPunct="1"/>
              <a:t>20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13"/>
            <a:ext cx="9101138" cy="682148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FFF466-6709-4DD3-AC14-62A6BC3962C9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E2B35F-F03B-40E5-B327-6F46AE5464E8}" type="slidenum">
              <a:rPr lang="hr-HR" altLang="sr-Latn-RS"/>
              <a:pPr eaLnBrk="1" hangingPunct="1"/>
              <a:t>21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E6A222-B3D5-4E05-B214-8B1DF82057C5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AB5F0F-CB24-4B3B-B123-5FD1DD772574}" type="slidenum">
              <a:rPr lang="hr-HR" altLang="sr-Latn-RS"/>
              <a:pPr eaLnBrk="1" hangingPunct="1"/>
              <a:t>22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2888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BC14B6-477B-4991-8A10-47942A75E262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490B2F-9757-4BB6-B5DD-D28E27F57615}" type="slidenum">
              <a:rPr lang="hr-HR" altLang="sr-Latn-RS"/>
              <a:pPr eaLnBrk="1" hangingPunct="1"/>
              <a:t>23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01138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B03B85-FD84-40AE-84B5-F1D04CA8FC9A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936DAC-5E04-4106-8DC7-826713BC578E}" type="slidenum">
              <a:rPr lang="hr-HR" altLang="sr-Latn-RS"/>
              <a:pPr eaLnBrk="1" hangingPunct="1"/>
              <a:t>24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" y="0"/>
            <a:ext cx="9167812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21C813-E47F-47CC-97E5-C9DE013C82F5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2CB023-0598-4094-9294-C50C19D6A2DB}" type="slidenum">
              <a:rPr lang="hr-HR" altLang="sr-Latn-RS"/>
              <a:pPr eaLnBrk="1" hangingPunct="1"/>
              <a:t>25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3" y="0"/>
            <a:ext cx="9120187" cy="687705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799CB5-1753-4756-86CA-E0BF04ECD11E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53D003-CDDA-46B3-B0CC-FE2903769FCB}" type="slidenum">
              <a:rPr lang="hr-HR" altLang="sr-Latn-RS"/>
              <a:pPr eaLnBrk="1" hangingPunct="1"/>
              <a:t>26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3" y="115888"/>
            <a:ext cx="9090025" cy="674211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0A5CCE-B53C-4FBA-A384-7E3ADE65CD40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2CD7A6-CF6F-4917-8068-669EA3BE347F}" type="slidenum">
              <a:rPr lang="hr-HR" altLang="sr-Latn-RS"/>
              <a:pPr eaLnBrk="1" hangingPunct="1"/>
              <a:t>27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23813"/>
            <a:ext cx="9139237" cy="683418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E8EDED-C3A5-4A47-B54A-12653B3E299D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BA6016-F2E6-4AED-B049-FA51D7913F4F}" type="slidenum">
              <a:rPr lang="hr-HR" altLang="sr-Latn-RS"/>
              <a:pPr eaLnBrk="1" hangingPunct="1"/>
              <a:t>28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0"/>
            <a:ext cx="9159875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0F7FC0-41C1-4762-B6C6-F6883BC80B2E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7BA504-70A2-4CB4-B927-CE3A5B12637A}" type="slidenum">
              <a:rPr lang="hr-HR" altLang="sr-Latn-RS"/>
              <a:pPr eaLnBrk="1" hangingPunct="1"/>
              <a:t>29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5 zemalja: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/>
              <a:t> Bugarska, Rumunjska, Poljska, Turska,  Hrvatska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Trajanje: 18 mjeseci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/>
              <a:t>   </a:t>
            </a:r>
            <a:r>
              <a:rPr lang="hr-HR" dirty="0"/>
              <a:t>r</a:t>
            </a:r>
            <a:r>
              <a:rPr lang="hr-HR" dirty="0" smtClean="0"/>
              <a:t>ujan </a:t>
            </a:r>
            <a:r>
              <a:rPr lang="hr-HR" dirty="0"/>
              <a:t>2018. - veljača </a:t>
            </a:r>
            <a:r>
              <a:rPr lang="hr-HR" dirty="0" smtClean="0"/>
              <a:t>2020.</a:t>
            </a:r>
            <a:endParaRPr lang="hr-HR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O PROJEKTU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CCA801-9902-4BB5-B68D-2FDE59D8F5CF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39BAB9-51C8-45D7-9156-22F4AA04A852}" type="slidenum">
              <a:rPr lang="hr-HR" altLang="sr-Latn-RS"/>
              <a:pPr eaLnBrk="1" hangingPunct="1"/>
              <a:t>3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38915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7813" cy="6858000"/>
          </a:xfrm>
        </p:spPr>
      </p:pic>
      <p:sp>
        <p:nvSpPr>
          <p:cNvPr id="7" name="Rezervirano mjesto datuma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4BA32C-FD8D-4F9D-BCD8-D004A4D2DCD8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E0063F-FAD1-4C9A-8AB6-DAF0858448FF}" type="slidenum">
              <a:rPr lang="hr-HR" altLang="sr-Latn-RS"/>
              <a:pPr eaLnBrk="1" hangingPunct="1"/>
              <a:t>30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" y="0"/>
            <a:ext cx="9110662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89983C-6869-491E-9D0D-6F9211D94F8D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F84C18-BDD3-4FD7-8AEB-4FB3353BF514}" type="slidenum">
              <a:rPr lang="hr-HR" altLang="sr-Latn-RS"/>
              <a:pPr eaLnBrk="1" hangingPunct="1"/>
              <a:t>31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3" y="1196975"/>
            <a:ext cx="9101137" cy="566102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Razgledavanja…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08309A-E502-4B45-B915-0DF165ED60A6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CD2045-ADFF-4F08-A12E-D573C7548F52}" type="slidenum">
              <a:rPr lang="hr-HR" altLang="sr-Latn-RS"/>
              <a:pPr eaLnBrk="1" hangingPunct="1"/>
              <a:t>32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838"/>
            <a:ext cx="9101138" cy="676116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6C7B76-534B-45D1-8AD6-07D3AAA35DA6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AB5EA6-9959-4CB0-8BAE-DBF88003D698}" type="slidenum">
              <a:rPr lang="hr-HR" altLang="sr-Latn-RS"/>
              <a:pPr eaLnBrk="1" hangingPunct="1"/>
              <a:t>33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2CDF1C-35EA-4F89-A997-A1900853BA2D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6F55D9-8EFF-4C6F-960A-93C9DCD85777}" type="slidenum">
              <a:rPr lang="hr-HR" altLang="sr-Latn-RS"/>
              <a:pPr eaLnBrk="1" hangingPunct="1"/>
              <a:t>34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92CB72-A3E8-4A07-A21F-31D0913431C5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E7887D-5678-4AF5-938C-FACF8E825187}" type="slidenum">
              <a:rPr lang="hr-HR" altLang="sr-Latn-RS"/>
              <a:pPr eaLnBrk="1" hangingPunct="1"/>
              <a:t>35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0" y="0"/>
            <a:ext cx="9207500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9758DA-BB16-432C-A0F5-F42842E6695E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591AEA-448E-48E9-BCC1-13B34EA2D5AC}" type="slidenum">
              <a:rPr lang="hr-HR" altLang="sr-Latn-RS"/>
              <a:pPr eaLnBrk="1" hangingPunct="1"/>
              <a:t>36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4341813" cy="4640263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pic>
        <p:nvPicPr>
          <p:cNvPr id="46084" name="Rezervirano mjesto sadržaj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Rezervirano mjesto sadržaj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84475"/>
            <a:ext cx="47879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Rezervirano mjesto sadržaj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4356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zervirano mjesto datum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EEAA1B-EEA6-4FBF-B3E0-F66C9DC62C9D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C13F3A-8B8B-4ACB-8DEE-62E5E441BAAC}" type="slidenum">
              <a:rPr lang="hr-HR" altLang="sr-Latn-RS"/>
              <a:pPr eaLnBrk="1" hangingPunct="1"/>
              <a:t>37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7107" name="Rezervirano mjesto sadržaja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altLang="sr-Latn-RS" sz="4400" smtClean="0"/>
              <a:t>Hvala na pažnji! </a:t>
            </a:r>
            <a:r>
              <a:rPr lang="hr-HR" altLang="sr-Latn-RS" sz="4400" smtClean="0">
                <a:sym typeface="Wingdings" panose="05000000000000000000" pitchFamily="2" charset="2"/>
              </a:rPr>
              <a:t></a:t>
            </a:r>
            <a:endParaRPr lang="hr-HR" altLang="sr-Latn-RS" sz="4400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CBBA2A-2B6A-47A7-B00F-3157A622882F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5FE805-F0F0-4ABE-B36B-9506CE1AA15D}" type="slidenum">
              <a:rPr lang="hr-HR" altLang="sr-Latn-RS"/>
              <a:pPr eaLnBrk="1" hangingPunct="1"/>
              <a:t>38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korištenje </a:t>
            </a:r>
            <a:r>
              <a:rPr lang="hr-HR" dirty="0"/>
              <a:t>digitalnih tehnologija u obrazovne svrhe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/>
              <a:t>razmjena iskustava i dobre prakse između škola;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/>
              <a:t>postizanje boljih obrazovnih rezultata u europskim učionicama  21. stoljeća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GLAVNI CILJEVI:</a:t>
            </a:r>
            <a:br>
              <a:rPr lang="hr-HR" dirty="0"/>
            </a:br>
            <a:endParaRPr lang="hr-HR" dirty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840288"/>
            <a:ext cx="223202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40288"/>
            <a:ext cx="21431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90ABEC-4947-4A37-B79C-F59ABDBFFB27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A6443A-2C7E-4EA1-B696-52375BF22652}" type="slidenum">
              <a:rPr lang="hr-HR" altLang="sr-Latn-RS"/>
              <a:pPr eaLnBrk="1" hangingPunct="1"/>
              <a:t>4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/>
              <a:t>U </a:t>
            </a:r>
            <a:r>
              <a:rPr lang="hr-HR" dirty="0" smtClean="0"/>
              <a:t>projekt </a:t>
            </a:r>
            <a:r>
              <a:rPr lang="hr-HR" dirty="0"/>
              <a:t>će biti </a:t>
            </a:r>
            <a:r>
              <a:rPr lang="hr-HR" dirty="0" smtClean="0"/>
              <a:t>uključeno: 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više </a:t>
            </a:r>
            <a:r>
              <a:rPr lang="hr-HR" dirty="0"/>
              <a:t>od 500 učenika, u dobi od 11 do </a:t>
            </a:r>
            <a:r>
              <a:rPr lang="hr-HR" dirty="0" smtClean="0"/>
              <a:t>16 godina</a:t>
            </a:r>
            <a:r>
              <a:rPr lang="hr-HR" dirty="0"/>
              <a:t>,</a:t>
            </a:r>
            <a:endParaRPr lang="hr-HR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 </a:t>
            </a:r>
            <a:r>
              <a:rPr lang="hr-HR" dirty="0"/>
              <a:t>više od 100 </a:t>
            </a:r>
            <a:r>
              <a:rPr lang="hr-HR" dirty="0" smtClean="0"/>
              <a:t>učitelja,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/>
              <a:t>v</a:t>
            </a:r>
            <a:r>
              <a:rPr lang="hr-HR" dirty="0" smtClean="0"/>
              <a:t>iše od 100 </a:t>
            </a:r>
            <a:r>
              <a:rPr lang="hr-HR" dirty="0"/>
              <a:t>roditelja, </a:t>
            </a:r>
            <a:endParaRPr lang="hr-HR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preko </a:t>
            </a:r>
            <a:r>
              <a:rPr lang="hr-HR" dirty="0"/>
              <a:t>20 000 informiranih </a:t>
            </a:r>
            <a:r>
              <a:rPr lang="hr-HR" dirty="0" smtClean="0"/>
              <a:t>građana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SUDIONICI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01EFEA-425E-4BB5-9FE0-4FAEEDE0E4FD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523E6E-41E7-4BD2-8EB9-1A04C3582A8E}" type="slidenum">
              <a:rPr lang="hr-HR" altLang="sr-Latn-RS"/>
              <a:pPr eaLnBrk="1" hangingPunct="1"/>
              <a:t>5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 kratkoročni trening zajedničkog osoblja: Poljska (22.-26. listopada 2018.) </a:t>
            </a:r>
          </a:p>
          <a:p>
            <a:pPr eaLnBrk="1" hangingPunct="1"/>
            <a:endParaRPr lang="hr-HR" altLang="sr-Latn-RS" smtClean="0"/>
          </a:p>
          <a:p>
            <a:pPr eaLnBrk="1" hangingPunct="1"/>
            <a:r>
              <a:rPr lang="hr-HR" altLang="sr-Latn-RS" smtClean="0"/>
              <a:t>tri kratkotrajne razmjene skupina učenika (pet dana):    </a:t>
            </a:r>
          </a:p>
          <a:p>
            <a:pPr eaLnBrk="1" hangingPunct="1"/>
            <a:r>
              <a:rPr lang="hr-HR" altLang="sr-Latn-RS" smtClean="0"/>
              <a:t>Rumunjska (25.-29. ožujka 2019.) </a:t>
            </a:r>
          </a:p>
          <a:p>
            <a:pPr eaLnBrk="1" hangingPunct="1"/>
            <a:r>
              <a:rPr lang="hr-HR" altLang="sr-Latn-RS" smtClean="0"/>
              <a:t>Bugarska (27.-31. svibnja 2019.)   </a:t>
            </a:r>
          </a:p>
          <a:p>
            <a:pPr eaLnBrk="1" hangingPunct="1"/>
            <a:r>
              <a:rPr lang="hr-HR" altLang="sr-Latn-RS" smtClean="0"/>
              <a:t>Turska (30. rujna-04. listopada 2019.)</a:t>
            </a:r>
          </a:p>
          <a:p>
            <a:pPr eaLnBrk="1" hangingPunct="1"/>
            <a:r>
              <a:rPr lang="hr-HR" altLang="sr-Latn-RS" smtClean="0"/>
              <a:t>Hrvatska (studeni 2019. ? ) - za učitelje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AKTIVNOSTI</a:t>
            </a:r>
            <a:endParaRPr lang="hr-HR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B194C7-34E0-469F-9223-B76517A09A5E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74A159-961A-4F27-8164-21F963B6D46E}" type="slidenum">
              <a:rPr lang="hr-HR" altLang="sr-Latn-RS"/>
              <a:pPr eaLnBrk="1" hangingPunct="1"/>
              <a:t>6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dva </a:t>
            </a:r>
            <a:r>
              <a:rPr lang="hr-HR" dirty="0" err="1"/>
              <a:t>online</a:t>
            </a:r>
            <a:r>
              <a:rPr lang="hr-HR" dirty="0"/>
              <a:t> treninga</a:t>
            </a:r>
            <a:r>
              <a:rPr lang="hr-HR" dirty="0" smtClean="0"/>
              <a:t>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 1. Kako </a:t>
            </a:r>
            <a:r>
              <a:rPr lang="hr-HR" dirty="0"/>
              <a:t>učinkovitije koristiti </a:t>
            </a:r>
            <a:r>
              <a:rPr lang="hr-HR" dirty="0" err="1"/>
              <a:t>eTwining</a:t>
            </a:r>
            <a:r>
              <a:rPr lang="hr-HR" dirty="0"/>
              <a:t> </a:t>
            </a:r>
            <a:r>
              <a:rPr lang="hr-HR" dirty="0" smtClean="0"/>
              <a:t>- studeni 2018.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2</a:t>
            </a:r>
            <a:r>
              <a:rPr lang="hr-HR" dirty="0"/>
              <a:t>. Digitalne vještine za interaktivno otvoreno obrazovanje </a:t>
            </a:r>
            <a:r>
              <a:rPr lang="hr-HR" dirty="0" smtClean="0"/>
              <a:t> - siječanj 2019.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Za nastavnike…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126D84-6037-412C-A6B4-1FE08AB1C28B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D0B25A-1CF3-4675-B671-BA17ACCFA1DC}" type="slidenum">
              <a:rPr lang="hr-HR" altLang="sr-Latn-RS"/>
              <a:pPr eaLnBrk="1" hangingPunct="1"/>
              <a:t>7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/>
              <a:t>tri </a:t>
            </a:r>
            <a:r>
              <a:rPr lang="hr-HR" dirty="0" err="1"/>
              <a:t>online</a:t>
            </a:r>
            <a:r>
              <a:rPr lang="hr-HR" dirty="0"/>
              <a:t> natjecanja </a:t>
            </a:r>
            <a:r>
              <a:rPr lang="hr-HR" dirty="0" smtClean="0"/>
              <a:t>za učenike: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 </a:t>
            </a:r>
            <a:r>
              <a:rPr lang="hr-HR" dirty="0"/>
              <a:t>1. Matematika može biti </a:t>
            </a:r>
            <a:r>
              <a:rPr lang="hr-HR" dirty="0" smtClean="0"/>
              <a:t>zabavna </a:t>
            </a:r>
            <a:r>
              <a:rPr lang="hr-HR" dirty="0"/>
              <a:t>- prosinac </a:t>
            </a:r>
            <a:r>
              <a:rPr lang="hr-HR" dirty="0" smtClean="0"/>
              <a:t>    2018.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r-HR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2</a:t>
            </a:r>
            <a:r>
              <a:rPr lang="hr-HR" dirty="0"/>
              <a:t>. Zemljopisne igre - veljača </a:t>
            </a:r>
            <a:r>
              <a:rPr lang="hr-HR" dirty="0" smtClean="0"/>
              <a:t>2019.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3</a:t>
            </a:r>
            <a:r>
              <a:rPr lang="hr-HR" dirty="0"/>
              <a:t>. Engleski za sve - studeni </a:t>
            </a:r>
            <a:r>
              <a:rPr lang="hr-HR" dirty="0" smtClean="0"/>
              <a:t>2019.</a:t>
            </a:r>
            <a:endParaRPr lang="hr-HR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Za učenike…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9B91CB-EDF6-472F-BD5E-1548F55EA1F3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337E9C-3D9D-4505-AE4A-8BE23B475851}" type="slidenum">
              <a:rPr lang="hr-HR" altLang="sr-Latn-RS"/>
              <a:pPr eaLnBrk="1" hangingPunct="1"/>
              <a:t>8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/>
              <a:t>jedan </a:t>
            </a:r>
            <a:r>
              <a:rPr lang="hr-HR" dirty="0" err="1"/>
              <a:t>online</a:t>
            </a:r>
            <a:r>
              <a:rPr lang="hr-HR" dirty="0"/>
              <a:t> sastanak s roditeljima, </a:t>
            </a:r>
            <a:r>
              <a:rPr lang="hr-HR" dirty="0" smtClean="0"/>
              <a:t>učenicima </a:t>
            </a:r>
            <a:r>
              <a:rPr lang="hr-HR" dirty="0"/>
              <a:t>i </a:t>
            </a:r>
            <a:r>
              <a:rPr lang="hr-HR" dirty="0" smtClean="0"/>
              <a:t>nastavnicima - prosinac 2019 .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izrada </a:t>
            </a:r>
            <a:r>
              <a:rPr lang="hr-HR" dirty="0"/>
              <a:t>brošure s obrazovnim web stranicama</a:t>
            </a:r>
            <a:r>
              <a:rPr lang="hr-HR" dirty="0" smtClean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r-HR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 </a:t>
            </a:r>
            <a:r>
              <a:rPr lang="hr-HR" dirty="0"/>
              <a:t>ankete na početku i na završnoj fazi projekta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4581525"/>
            <a:ext cx="31702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901B87-4F81-4981-A2BD-1C8E4FC907AC}" type="datetime1">
              <a:rPr lang="hr-HR"/>
              <a:pPr>
                <a:defRPr/>
              </a:pPr>
              <a:t>10.12.2021.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BEST - Better Education for Students and Teachers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B57FF6-58CC-4CF3-AA6C-7E9D192E8022}" type="slidenum">
              <a:rPr lang="hr-HR" altLang="sr-Latn-RS"/>
              <a:pPr eaLnBrk="1" hangingPunct="1"/>
              <a:t>9</a:t>
            </a:fld>
            <a:endParaRPr lang="hr-HR" alt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</TotalTime>
  <Words>722</Words>
  <Application>Microsoft Office PowerPoint</Application>
  <PresentationFormat>Prikaz na zaslonu (4:3)</PresentationFormat>
  <Paragraphs>180</Paragraphs>
  <Slides>38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6" baseType="lpstr">
      <vt:lpstr>Lucida Sans Unicode</vt:lpstr>
      <vt:lpstr>Arial</vt:lpstr>
      <vt:lpstr>Wingdings 3</vt:lpstr>
      <vt:lpstr>Verdana</vt:lpstr>
      <vt:lpstr>Wingdings 2</vt:lpstr>
      <vt:lpstr>Calibri</vt:lpstr>
      <vt:lpstr>Wingdings</vt:lpstr>
      <vt:lpstr>Gomilanje</vt:lpstr>
      <vt:lpstr>BEST - Better Education for Students and Teachers</vt:lpstr>
      <vt:lpstr>Erasmus+</vt:lpstr>
      <vt:lpstr>O PROJEKTU</vt:lpstr>
      <vt:lpstr>GLAVNI CILJEVI: </vt:lpstr>
      <vt:lpstr>SUDIONICI</vt:lpstr>
      <vt:lpstr>AKTIVNOSTI</vt:lpstr>
      <vt:lpstr>Za nastavnike…</vt:lpstr>
      <vt:lpstr>Za učenike…</vt:lpstr>
      <vt:lpstr>PowerPoint prezentacija</vt:lpstr>
      <vt:lpstr>Juszczyna, Poland (22.-26. listopada 2018.)</vt:lpstr>
      <vt:lpstr>PowerPoint prezentacija</vt:lpstr>
      <vt:lpstr>U školi….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Predavanja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Razgledavanja…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Andrea</dc:creator>
  <cp:lastModifiedBy>Korisnik</cp:lastModifiedBy>
  <cp:revision>22</cp:revision>
  <dcterms:created xsi:type="dcterms:W3CDTF">2018-11-25T16:41:57Z</dcterms:created>
  <dcterms:modified xsi:type="dcterms:W3CDTF">2021-12-10T10:21:26Z</dcterms:modified>
</cp:coreProperties>
</file>